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74" r:id="rId5"/>
    <p:sldId id="288" r:id="rId6"/>
    <p:sldId id="299" r:id="rId7"/>
    <p:sldId id="300" r:id="rId8"/>
    <p:sldId id="297" r:id="rId9"/>
    <p:sldId id="298" r:id="rId10"/>
    <p:sldId id="291" r:id="rId11"/>
    <p:sldId id="292" r:id="rId12"/>
    <p:sldId id="293" r:id="rId13"/>
    <p:sldId id="294" r:id="rId14"/>
    <p:sldId id="295" r:id="rId15"/>
    <p:sldId id="296" r:id="rId16"/>
    <p:sldId id="303" r:id="rId17"/>
    <p:sldId id="304" r:id="rId18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bobber + steel challenge plate and stand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C77AC-AEF3-4E38-B39A-F564BC331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42" y="3246539"/>
            <a:ext cx="4756116" cy="5965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Bringing Pain Again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Bringing Pain Again is a 25 round, 125 point, Comstock course of fire. There are 12 USPSA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6241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Strong Shift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CBB35-D2AE-4C4A-A6DC-2E283B2A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8896"/>
            <a:ext cx="7025776" cy="4416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Strong Shift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Strong shift is a 27 round, 135 point, Comstock course of fire. There are 13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7804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Does anyone read these things?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Bob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Bob It is an 8 round, 40 point, Comstock speed shoot. There are 3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left popper activates the bobber which is a disappearing target. The right popper activates the swinger which remains visible at rest.</a:t>
            </a:r>
          </a:p>
          <a:p>
            <a:endParaRPr lang="en-US" dirty="0"/>
          </a:p>
          <a:p>
            <a:r>
              <a:rPr lang="en-US" dirty="0"/>
              <a:t>Handgun start position is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Sidekick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steel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Stich target + activator + mini popper OR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04AD90-0A5E-49D4-8400-E4E8DF1C9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9" y="3288601"/>
            <a:ext cx="6329381" cy="5926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Sidekick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Sidekick is an 18 round, 90 point, Comstock course of fire. There are 8 USPSA targets,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swinging plates must be activated before being engaged. They are activated by the knock down popper/stomp box.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781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25%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10330-E53A-4A62-A115-AC608E923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36" y="3323149"/>
            <a:ext cx="6853727" cy="3168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is a 23 round, 115 point, Comstock course of fire. There are 11 IPSC targets and 1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9363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Bringing Pain Again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1AE87-7288-4FC1-B92D-2A24ADA1F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9433"/>
            <a:ext cx="7025776" cy="3698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DF497843B0C74E84AC188A9EB562D5" ma:contentTypeVersion="11" ma:contentTypeDescription="Create a new document." ma:contentTypeScope="" ma:versionID="94c662ad275d89ae90c57acd5d184edb">
  <xsd:schema xmlns:xsd="http://www.w3.org/2001/XMLSchema" xmlns:xs="http://www.w3.org/2001/XMLSchema" xmlns:p="http://schemas.microsoft.com/office/2006/metadata/properties" xmlns:ns3="63899bb6-694f-444d-bcc8-ad034b1e450c" xmlns:ns4="9992d006-a64c-490f-a466-ae16bd6296c4" targetNamespace="http://schemas.microsoft.com/office/2006/metadata/properties" ma:root="true" ma:fieldsID="c6448455625afe559dc24fe3609f510a" ns3:_="" ns4:_="">
    <xsd:import namespace="63899bb6-694f-444d-bcc8-ad034b1e450c"/>
    <xsd:import namespace="9992d006-a64c-490f-a466-ae16bd6296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99bb6-694f-444d-bcc8-ad034b1e45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2d006-a64c-490f-a466-ae16bd6296c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98533E-C897-4A0D-9D4F-818A10D3A8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899bb6-694f-444d-bcc8-ad034b1e450c"/>
    <ds:schemaRef ds:uri="9992d006-a64c-490f-a466-ae16bd6296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E8E20C-1675-46D4-909B-92990AA5E2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6F159-4AC2-4D89-994D-E90CE3FF616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9992d006-a64c-490f-a466-ae16bd6296c4"/>
    <ds:schemaRef ds:uri="63899bb6-694f-444d-bcc8-ad034b1e450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9756</TotalTime>
  <Words>1027</Words>
  <Application>Microsoft Office PowerPoint</Application>
  <PresentationFormat>Custom</PresentationFormat>
  <Paragraphs>145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227</cp:revision>
  <cp:lastPrinted>2016-01-15T21:54:08Z</cp:lastPrinted>
  <dcterms:created xsi:type="dcterms:W3CDTF">2002-08-21T12:11:08Z</dcterms:created>
  <dcterms:modified xsi:type="dcterms:W3CDTF">2021-03-01T14:35:28Z</dcterms:modified>
  <cp:category>Shooting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0x010100F4DF497843B0C74E84AC188A9EB562D5</vt:lpwstr>
  </property>
</Properties>
</file>